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9B646C0-2783-4511-956D-0D50BDB1FBD6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B78C05C-92F6-4533-8E55-3E698D04DB7C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Cooking Methods</a:t>
            </a:r>
            <a:br>
              <a:rPr lang="en-IN" b="1" i="1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en-US" dirty="0" smtClean="0"/>
              <a:t>					</a:t>
            </a:r>
          </a:p>
          <a:p>
            <a:pPr marL="64008" indent="0">
              <a:buNone/>
            </a:pPr>
            <a:endParaRPr lang="en-US" dirty="0"/>
          </a:p>
          <a:p>
            <a:pPr marL="64008" indent="0">
              <a:buNone/>
            </a:pPr>
            <a:endParaRPr lang="en-US" dirty="0" smtClean="0"/>
          </a:p>
          <a:p>
            <a:pPr marL="64008" indent="0">
              <a:buNone/>
            </a:pPr>
            <a:endParaRPr lang="en-US" dirty="0"/>
          </a:p>
          <a:p>
            <a:pPr marL="64008" indent="0">
              <a:buNone/>
            </a:pPr>
            <a:endParaRPr lang="en-US" dirty="0" smtClean="0"/>
          </a:p>
          <a:p>
            <a:pPr marL="64008" indent="0"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</a:p>
          <a:p>
            <a:pPr marL="64008" indent="0">
              <a:buNone/>
            </a:pPr>
            <a:r>
              <a:rPr lang="en-US" dirty="0"/>
              <a:t>	</a:t>
            </a:r>
            <a:r>
              <a:rPr lang="en-US" dirty="0" smtClean="0"/>
              <a:t>					Presented by</a:t>
            </a:r>
          </a:p>
          <a:p>
            <a:pPr marL="64008" indent="0">
              <a:buNone/>
            </a:pPr>
            <a:r>
              <a:rPr lang="en-US" dirty="0" smtClean="0"/>
              <a:t>			                		</a:t>
            </a:r>
            <a:r>
              <a:rPr lang="en-US" dirty="0" err="1" smtClean="0"/>
              <a:t>Urmi</a:t>
            </a:r>
            <a:r>
              <a:rPr lang="en-US" dirty="0" smtClean="0"/>
              <a:t> Das</a:t>
            </a:r>
          </a:p>
          <a:p>
            <a:pPr marL="64008" indent="0">
              <a:buNone/>
            </a:pPr>
            <a:r>
              <a:rPr lang="en-US" dirty="0" smtClean="0"/>
              <a:t>		                                   	Faculty</a:t>
            </a:r>
          </a:p>
          <a:p>
            <a:pPr marL="64008" indent="0">
              <a:buNone/>
            </a:pPr>
            <a:r>
              <a:rPr lang="en-US" dirty="0" smtClean="0"/>
              <a:t>			                        	</a:t>
            </a:r>
            <a:r>
              <a:rPr lang="en-US" dirty="0" err="1" smtClean="0"/>
              <a:t>B.Voc</a:t>
            </a:r>
            <a:r>
              <a:rPr lang="en-US" dirty="0" smtClean="0"/>
              <a:t> (CTHM)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374441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18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Cooking Methods</a:t>
            </a:r>
            <a:br>
              <a:rPr lang="en-IN" b="1" i="1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pic>
        <p:nvPicPr>
          <p:cNvPr id="4" name="Content Placeholder 3" descr="10 Basic types of cooking methods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08000" y="1882775"/>
            <a:ext cx="812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561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Cooking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Dry methods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Baking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Broiling</a:t>
            </a:r>
          </a:p>
          <a:p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Medium of fat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Roasting(low fat)-Spit, tandoor, pot, oven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Grilling-Open fire, Salamander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Frying-deep frying ,shallow frying</a:t>
            </a:r>
          </a:p>
          <a:p>
            <a:pPr>
              <a:buFont typeface="Wingdings" pitchFamily="2" charset="2"/>
              <a:buChar char="Ø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060848"/>
            <a:ext cx="3528392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49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Cooking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Moist medium of liquids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Braising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Stewing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Steaming-Direct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steaming,indirect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steaming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Boiling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poaching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84784"/>
            <a:ext cx="2907655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927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Kanayamaten (Kanayama / Higashi Betsuin/Izakaya (Japanese Style  Pub)) - GURUNAVI Restaurant Gu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7143750" cy="403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371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</TotalTime>
  <Words>45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Verve</vt:lpstr>
      <vt:lpstr>Cooking Methods </vt:lpstr>
      <vt:lpstr>Cooking Methods </vt:lpstr>
      <vt:lpstr>Cooking Methods</vt:lpstr>
      <vt:lpstr>Cooking Methods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Cooking Methods</dc:title>
  <dc:creator>user</dc:creator>
  <cp:lastModifiedBy>user</cp:lastModifiedBy>
  <cp:revision>2</cp:revision>
  <dcterms:created xsi:type="dcterms:W3CDTF">2022-06-30T18:36:19Z</dcterms:created>
  <dcterms:modified xsi:type="dcterms:W3CDTF">2022-06-30T18:52:15Z</dcterms:modified>
</cp:coreProperties>
</file>